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EB9251-A234-423D-A030-B859EFA89A7E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815B30-F15A-4B99-8318-366B1D3B1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815B30-F15A-4B99-8318-366B1D3B196D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C27A40-2109-48B7-8D1F-323645430B03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D4B827-33EC-462F-B0A9-2C939F4E77BF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C27A40-2109-48B7-8D1F-323645430B03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D4B827-33EC-462F-B0A9-2C939F4E77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C27A40-2109-48B7-8D1F-323645430B03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D4B827-33EC-462F-B0A9-2C939F4E77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C27A40-2109-48B7-8D1F-323645430B03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D4B827-33EC-462F-B0A9-2C939F4E77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C27A40-2109-48B7-8D1F-323645430B03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D4B827-33EC-462F-B0A9-2C939F4E77B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C27A40-2109-48B7-8D1F-323645430B03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D4B827-33EC-462F-B0A9-2C939F4E77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C27A40-2109-48B7-8D1F-323645430B03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D4B827-33EC-462F-B0A9-2C939F4E77B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C27A40-2109-48B7-8D1F-323645430B03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D4B827-33EC-462F-B0A9-2C939F4E77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C27A40-2109-48B7-8D1F-323645430B03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D4B827-33EC-462F-B0A9-2C939F4E77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C27A40-2109-48B7-8D1F-323645430B03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D4B827-33EC-462F-B0A9-2C939F4E77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6C27A40-2109-48B7-8D1F-323645430B03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CD4B827-33EC-462F-B0A9-2C939F4E77B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6C27A40-2109-48B7-8D1F-323645430B03}" type="datetimeFigureOut">
              <a:rPr lang="en-US" smtClean="0"/>
              <a:t>4/22/2012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CD4B827-33EC-462F-B0A9-2C939F4E77BF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Natural Selection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Charles Darwin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1809-1882, trip around the world in 1831-36</a:t>
            </a:r>
          </a:p>
          <a:p>
            <a:r>
              <a:rPr lang="en-US" dirty="0" smtClean="0"/>
              <a:t>Made observations of the finch and tortoise population on the Galapagos islands.</a:t>
            </a:r>
          </a:p>
          <a:p>
            <a:r>
              <a:rPr lang="en-US" dirty="0" smtClean="0"/>
              <a:t>Each island had its own variation of finch and tortoise</a:t>
            </a:r>
          </a:p>
          <a:p>
            <a:r>
              <a:rPr lang="en-US" dirty="0" smtClean="0"/>
              <a:t>Great amount of diversity led him to create the theory of evolution</a:t>
            </a:r>
          </a:p>
          <a:p>
            <a:endParaRPr lang="en-US" dirty="0"/>
          </a:p>
        </p:txBody>
      </p:sp>
      <p:pic>
        <p:nvPicPr>
          <p:cNvPr id="4" name="Picture 3" descr="darwin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24600" y="0"/>
            <a:ext cx="1400175" cy="184942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evolution?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Evolution is the process of change over time within a species (theory)</a:t>
            </a:r>
          </a:p>
          <a:p>
            <a:r>
              <a:rPr lang="en-US" dirty="0" smtClean="0"/>
              <a:t>Based on mutations</a:t>
            </a:r>
          </a:p>
          <a:p>
            <a:r>
              <a:rPr lang="en-US" dirty="0" smtClean="0"/>
              <a:t>“Survival of the fittest”</a:t>
            </a:r>
          </a:p>
          <a:p>
            <a:r>
              <a:rPr lang="en-US" dirty="0" smtClean="0"/>
              <a:t>How does this relate to natural selection</a:t>
            </a:r>
          </a:p>
          <a:p>
            <a:pPr lvl="1"/>
            <a:r>
              <a:rPr lang="en-US" dirty="0" smtClean="0"/>
              <a:t>Helpful mutations increase survival rate</a:t>
            </a:r>
          </a:p>
          <a:p>
            <a:pPr lvl="1"/>
            <a:r>
              <a:rPr lang="en-US" dirty="0" smtClean="0"/>
              <a:t>Faster predators catch more prey, survive to reproduce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Lamark</a:t>
            </a:r>
            <a:r>
              <a:rPr lang="en-US" dirty="0" smtClean="0"/>
              <a:t>: Acquired characteristics</a:t>
            </a:r>
            <a:endParaRPr lang="en-US" dirty="0"/>
          </a:p>
        </p:txBody>
      </p:sp>
      <p:pic>
        <p:nvPicPr>
          <p:cNvPr id="4" name="Content Placeholder 3" descr="giraffe_lamar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2209800"/>
            <a:ext cx="6128657" cy="438501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Artificial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Natural mutations show through, humans breed for that gene</a:t>
            </a:r>
          </a:p>
          <a:p>
            <a:r>
              <a:rPr lang="en-US" dirty="0" smtClean="0"/>
              <a:t>Ex: aquarium fish bred for certain colors</a:t>
            </a:r>
            <a:endParaRPr lang="en-US" dirty="0"/>
          </a:p>
        </p:txBody>
      </p:sp>
      <p:pic>
        <p:nvPicPr>
          <p:cNvPr id="4" name="Picture 3" descr="healthy-aquarium-fis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3810000"/>
            <a:ext cx="3048000" cy="225552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traits that help an organism survive in their specific habitat, passed down to younger generations, built to survive</a:t>
            </a:r>
          </a:p>
          <a:p>
            <a:r>
              <a:rPr lang="en-US" dirty="0" smtClean="0"/>
              <a:t>Ex: white moths stick out on bark of trees; easier for birds to find and eat them, mutated black moths, blend and out survive the white moths; gene pool selects for black gene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tumblr_ljv28y9CTj1qzk44io1_5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6267" y="0"/>
            <a:ext cx="8957733" cy="67183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rog-evolu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0"/>
            <a:ext cx="8610600" cy="6858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243</TotalTime>
  <Words>181</Words>
  <Application>Microsoft Office PowerPoint</Application>
  <PresentationFormat>On-screen Show (4:3)</PresentationFormat>
  <Paragraphs>21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Metro</vt:lpstr>
      <vt:lpstr>Natural Selection</vt:lpstr>
      <vt:lpstr>Charles Darwin</vt:lpstr>
      <vt:lpstr>What is evolution?</vt:lpstr>
      <vt:lpstr>Lamark: Acquired characteristics</vt:lpstr>
      <vt:lpstr>Artificial selection</vt:lpstr>
      <vt:lpstr>Natural selection</vt:lpstr>
      <vt:lpstr>Slide 7</vt:lpstr>
      <vt:lpstr>Slide 8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Natural Selection</dc:title>
  <dc:creator>Andrew</dc:creator>
  <cp:lastModifiedBy>Andrew</cp:lastModifiedBy>
  <cp:revision>1</cp:revision>
  <dcterms:created xsi:type="dcterms:W3CDTF">2012-04-22T20:55:44Z</dcterms:created>
  <dcterms:modified xsi:type="dcterms:W3CDTF">2012-04-23T00:59:32Z</dcterms:modified>
</cp:coreProperties>
</file>